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87" r:id="rId3"/>
    <p:sldId id="292" r:id="rId4"/>
    <p:sldId id="294" r:id="rId5"/>
    <p:sldId id="295" r:id="rId6"/>
    <p:sldId id="296" r:id="rId7"/>
    <p:sldId id="297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0" autoAdjust="0"/>
  </p:normalViewPr>
  <p:slideViewPr>
    <p:cSldViewPr>
      <p:cViewPr varScale="1">
        <p:scale>
          <a:sx n="97" d="100"/>
          <a:sy n="97" d="100"/>
        </p:scale>
        <p:origin x="10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605EF6-9FEE-4DFA-B454-9EA6B1B15C61}" type="slidenum">
              <a:rPr lang="en-US" altLang="nl-BE"/>
              <a:pPr/>
              <a:t>‹nr.›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409960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C85EE8-4C28-4C39-8D04-DEC330A2259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062539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 smtClean="0">
              <a:latin typeface="Arial" panose="020B0604020202020204" pitchFamily="34" charset="0"/>
            </a:endParaRPr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A22A95-BDF5-40D5-B464-D1A34CABE36E}" type="slidenum">
              <a:rPr lang="nl-NL" altLang="nl-BE"/>
              <a:pPr eaLnBrk="1" hangingPunct="1"/>
              <a:t>1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27113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BCFEB4C-CC29-4747-9F22-08AE4F1F519F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20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484783"/>
            <a:ext cx="5486400" cy="38164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91094-EBF9-4251-8763-ED82BAF3F24F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B582-E70D-4E99-B3EA-07DE86CA4FBF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66088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43758" cy="1143000"/>
          </a:xfrm>
        </p:spPr>
        <p:txBody>
          <a:bodyPr/>
          <a:lstStyle>
            <a:lvl1pPr>
              <a:defRPr baseline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8772-050A-47E9-843F-7FA204FAF96F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E1BCB-6BE0-4197-8E31-AEE6DFFA756E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656124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 algn="r">
              <a:defRPr sz="4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5E53D-9B36-4CDF-B572-06DC49554F58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FDFC8-A61B-463C-A847-D5CC686F5329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7440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6528C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1F40C-9947-4936-8778-A9770B5BB0A5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E6DC2-968E-4798-90EE-6ABFBCDCA401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8230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6F8F2-D712-48F9-BD80-E8754A03D518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C4FAF-83FC-4633-8F61-4C4FE5B7FBDD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62981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348" y="271462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cap="none" baseline="0">
                <a:solidFill>
                  <a:srgbClr val="46528C"/>
                </a:solidFill>
                <a:latin typeface="+mn-lt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14348" y="1785927"/>
            <a:ext cx="7772400" cy="500066"/>
          </a:xfr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46528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04BCF-6AD4-44FF-AEF4-4E5DCA13A1E1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5FCB2-2322-4A65-9B58-A482BB279654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98428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6B8F9-464B-4B15-BAE2-A68ED1B44D6D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336C6-8F1A-49B7-8B39-6E5B43E8BDFC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41083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6380D-FB8C-46FF-9DCD-C6D5304F9DB3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41BA6-552B-4E22-B7BF-8450E2A84EE7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06921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7072362" cy="1143000"/>
          </a:xfrm>
        </p:spPr>
        <p:txBody>
          <a:bodyPr/>
          <a:lstStyle>
            <a:lvl1pPr>
              <a:defRPr baseline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42F7-ECCF-4D78-A95B-4127F6400358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5D410-60FF-48B3-993D-65E61F0ACE61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97924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FBF8-0A2B-4FAC-B601-54AB76F5A67C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28513-E937-4D96-8FFE-DB32CEFF0E5B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12105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00240"/>
            <a:ext cx="5111751" cy="41259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2000240"/>
            <a:ext cx="3008313" cy="41259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83BA-279D-430C-8EF5-04122120FAB3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8B59-2CEA-43E6-9151-31581722834C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0246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2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7" descr="PowerPoint Kop 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Afbeelding 8" descr="PowerPoint Lij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stijl te bewerken</a:t>
            </a:r>
            <a:endParaRPr lang="nl-BE" altLang="nl-BE" smtClean="0"/>
          </a:p>
        </p:txBody>
      </p:sp>
      <p:sp>
        <p:nvSpPr>
          <p:cNvPr id="2051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dirty="0" smtClean="0"/>
              <a:t>Klik om de modelstijlen te bewerken</a:t>
            </a:r>
          </a:p>
          <a:p>
            <a:pPr lvl="1"/>
            <a:r>
              <a:rPr lang="nl-NL" altLang="nl-BE" dirty="0" smtClean="0"/>
              <a:t>Tweede niveau</a:t>
            </a:r>
          </a:p>
          <a:p>
            <a:pPr lvl="2"/>
            <a:r>
              <a:rPr lang="nl-NL" altLang="nl-BE" dirty="0" smtClean="0"/>
              <a:t>Derde niveau</a:t>
            </a:r>
          </a:p>
          <a:p>
            <a:pPr lvl="3"/>
            <a:r>
              <a:rPr lang="nl-NL" altLang="nl-BE" dirty="0" smtClean="0"/>
              <a:t>Vierde niveau</a:t>
            </a:r>
          </a:p>
          <a:p>
            <a:pPr lvl="4"/>
            <a:r>
              <a:rPr lang="nl-NL" altLang="nl-BE" dirty="0" smtClean="0"/>
              <a:t>Vijfde niveau</a:t>
            </a:r>
            <a:endParaRPr lang="nl-BE" altLang="nl-BE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94A64E-B130-4A72-8858-6C6632EDB12A}" type="datetimeFigureOut">
              <a:rPr lang="nl-BE"/>
              <a:pPr>
                <a:defRPr/>
              </a:pPr>
              <a:t>25/11/2016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9D78165-D155-4119-B865-A63ED5618712}" type="slidenum">
              <a:rPr lang="nl-BE" altLang="nl-BE"/>
              <a:pPr/>
              <a:t>‹nr.›</a:t>
            </a:fld>
            <a:endParaRPr lang="nl-BE" altLang="nl-BE"/>
          </a:p>
        </p:txBody>
      </p:sp>
      <p:pic>
        <p:nvPicPr>
          <p:cNvPr id="2055" name="Afbeelding 6" descr="PowerPoint Kop Mast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Afbeelding 7" descr="PowerPoint Lijn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3D69B"/>
        </a:buClr>
        <a:buFont typeface="Arial" panose="020B0604020202020204" pitchFamily="34" charset="0"/>
        <a:buChar char="•"/>
        <a:defRPr sz="3200" kern="1200">
          <a:solidFill>
            <a:srgbClr val="46528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46C0A"/>
        </a:buClr>
        <a:buFont typeface="Arial" panose="020B0604020202020204" pitchFamily="34" charset="0"/>
        <a:buChar char="–"/>
        <a:defRPr sz="2800" kern="1200">
          <a:solidFill>
            <a:srgbClr val="46528C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•"/>
        <a:defRPr sz="2400" kern="1200">
          <a:solidFill>
            <a:srgbClr val="46528C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6528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6528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31640" y="2708920"/>
            <a:ext cx="6400800" cy="74295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eaLnBrk="0" hangingPunct="0">
              <a:spcBef>
                <a:spcPct val="20000"/>
              </a:spcBef>
              <a:defRPr/>
            </a:pPr>
            <a:r>
              <a:rPr lang="nl-NL" altLang="nl-NL" sz="4800" kern="0" dirty="0" smtClean="0">
                <a:latin typeface="+mn-lt"/>
                <a:cs typeface="+mn-cs"/>
              </a:rPr>
              <a:t>Huisarts</a:t>
            </a:r>
          </a:p>
        </p:txBody>
      </p:sp>
      <p:sp>
        <p:nvSpPr>
          <p:cNvPr id="4099" name="Tekstvak 5"/>
          <p:cNvSpPr txBox="1">
            <a:spLocks noChangeArrowheads="1"/>
          </p:cNvSpPr>
          <p:nvPr/>
        </p:nvSpPr>
        <p:spPr bwMode="auto">
          <a:xfrm>
            <a:off x="1067321" y="4005064"/>
            <a:ext cx="692943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dirty="0" smtClean="0"/>
              <a:t>“De </a:t>
            </a:r>
            <a:r>
              <a:rPr lang="nl-BE" sz="2800" dirty="0" smtClean="0"/>
              <a:t>rol van de bedrijfsarts en de adviserende arts is ons te weinig bekend, dus te weinig bemind</a:t>
            </a:r>
            <a:r>
              <a:rPr lang="nl-BE" sz="2800" dirty="0" smtClean="0"/>
              <a:t>…”</a:t>
            </a:r>
          </a:p>
          <a:p>
            <a:pPr algn="ctr" eaLnBrk="1" hangingPunct="1"/>
            <a:r>
              <a:rPr lang="nl-BE" altLang="nl-BE" sz="2800" dirty="0" smtClean="0">
                <a:solidFill>
                  <a:srgbClr val="FFFF00"/>
                </a:solidFill>
              </a:rPr>
              <a:t>Dr. Peter Hoffman en Dr. Wim Verhoeven</a:t>
            </a:r>
            <a:endParaRPr lang="nl-BE" altLang="nl-BE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 </a:t>
            </a:r>
            <a:r>
              <a:rPr lang="nl-BE" dirty="0" smtClean="0"/>
              <a:t>De samenwerking kan beter…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b="1" u="sng" dirty="0" smtClean="0"/>
              <a:t>Waarom kennen/contacteren we elkaar niet?</a:t>
            </a:r>
          </a:p>
          <a:p>
            <a:r>
              <a:rPr lang="nl-BE" sz="2800" dirty="0" smtClean="0"/>
              <a:t>- Een wirwar aan diensten</a:t>
            </a:r>
          </a:p>
          <a:p>
            <a:r>
              <a:rPr lang="nl-BE" sz="2800" dirty="0" smtClean="0"/>
              <a:t>- Geen duidelijke coördinaten</a:t>
            </a:r>
          </a:p>
          <a:p>
            <a:r>
              <a:rPr lang="nl-BE" sz="2800" dirty="0" smtClean="0"/>
              <a:t>- Nooit aan elkaar voorgesteld </a:t>
            </a:r>
          </a:p>
          <a:p>
            <a:r>
              <a:rPr lang="nl-BE" sz="2800" dirty="0"/>
              <a:t> </a:t>
            </a:r>
            <a:r>
              <a:rPr lang="nl-BE" sz="2800" dirty="0" smtClean="0"/>
              <a:t>  + ook geen overlegplatform</a:t>
            </a:r>
          </a:p>
          <a:p>
            <a:r>
              <a:rPr lang="nl-BE" sz="2800" dirty="0" smtClean="0"/>
              <a:t>- Weinig incentives voor overleg</a:t>
            </a:r>
          </a:p>
          <a:p>
            <a:r>
              <a:rPr lang="nl-BE" sz="2800" dirty="0" smtClean="0"/>
              <a:t>- En de patiënt, die weet het vaak ook niet...</a:t>
            </a:r>
          </a:p>
          <a:p>
            <a:r>
              <a:rPr lang="nl-BE" sz="2800" dirty="0"/>
              <a:t> </a:t>
            </a:r>
            <a:r>
              <a:rPr lang="nl-BE" sz="2800" dirty="0" smtClean="0"/>
              <a:t>  + welk belang heeft hij erbij??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80255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samenwerking kan beter…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b="1" u="sng" dirty="0" smtClean="0"/>
              <a:t>Nood aan meer en beter contact</a:t>
            </a:r>
            <a:endParaRPr lang="nl-BE" sz="2800" b="1" dirty="0" smtClean="0"/>
          </a:p>
          <a:p>
            <a:r>
              <a:rPr lang="nl-BE" sz="2800" dirty="0" smtClean="0"/>
              <a:t>- Complexiteit van de gezondheidszorg</a:t>
            </a:r>
          </a:p>
          <a:p>
            <a:r>
              <a:rPr lang="nl-BE" sz="2800" dirty="0" smtClean="0"/>
              <a:t>- Samenwerking loont </a:t>
            </a:r>
            <a:r>
              <a:rPr lang="nl-BE" sz="1800" dirty="0" smtClean="0"/>
              <a:t>(</a:t>
            </a:r>
            <a:r>
              <a:rPr lang="nl-BE" sz="1800" dirty="0" err="1" smtClean="0"/>
              <a:t>oa</a:t>
            </a:r>
            <a:r>
              <a:rPr lang="nl-BE" sz="1800" dirty="0" smtClean="0"/>
              <a:t>. op menselijk en intellectueel vlak)</a:t>
            </a:r>
            <a:endParaRPr lang="nl-BE" sz="2800" dirty="0" smtClean="0"/>
          </a:p>
          <a:p>
            <a:r>
              <a:rPr lang="nl-BE" sz="2800" dirty="0"/>
              <a:t> </a:t>
            </a:r>
            <a:r>
              <a:rPr lang="nl-BE" sz="2800" dirty="0" smtClean="0"/>
              <a:t>  + is ook actueel</a:t>
            </a:r>
          </a:p>
          <a:p>
            <a:r>
              <a:rPr lang="nl-BE" sz="2800" dirty="0" smtClean="0"/>
              <a:t>- Sterke toename kosten langdurige AO</a:t>
            </a:r>
          </a:p>
          <a:p>
            <a:pPr marL="0" indent="0">
              <a:buNone/>
            </a:pPr>
            <a:r>
              <a:rPr lang="nl-BE" sz="1800" dirty="0" smtClean="0"/>
              <a:t>          (absoluut &gt; 4 miljard €/</a:t>
            </a:r>
            <a:r>
              <a:rPr lang="nl-BE" sz="1800" dirty="0" err="1" smtClean="0"/>
              <a:t>jr</a:t>
            </a:r>
            <a:r>
              <a:rPr lang="nl-BE" sz="1800" dirty="0" smtClean="0"/>
              <a:t> – toename van 200 miljoen €/</a:t>
            </a:r>
            <a:r>
              <a:rPr lang="nl-BE" sz="1800" dirty="0" err="1" smtClean="0"/>
              <a:t>jr</a:t>
            </a:r>
            <a:r>
              <a:rPr lang="nl-BE" sz="1800" dirty="0" smtClean="0"/>
              <a:t>)</a:t>
            </a: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107813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000" dirty="0" smtClean="0"/>
              <a:t>Samenwerken gaat niet vanzelf…</a:t>
            </a:r>
            <a:endParaRPr lang="nl-BE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b="1" u="sng" dirty="0" smtClean="0"/>
              <a:t>Randvoorwaarden voor goede resultaten op AO</a:t>
            </a:r>
            <a:endParaRPr lang="nl-BE" sz="2800" dirty="0" smtClean="0"/>
          </a:p>
          <a:p>
            <a:r>
              <a:rPr lang="nl-BE" sz="2800" dirty="0" smtClean="0"/>
              <a:t>(1) Tijd!! </a:t>
            </a:r>
          </a:p>
          <a:p>
            <a:r>
              <a:rPr lang="nl-BE" sz="2400" dirty="0" smtClean="0"/>
              <a:t>- Om elkaar beter te leren kennen</a:t>
            </a:r>
          </a:p>
          <a:p>
            <a:r>
              <a:rPr lang="nl-BE" sz="2400" dirty="0" smtClean="0"/>
              <a:t>- Om een aantal nodige tools/handvaten uit te werken </a:t>
            </a:r>
          </a:p>
          <a:p>
            <a:r>
              <a:rPr lang="nl-BE" sz="2400" dirty="0"/>
              <a:t> </a:t>
            </a:r>
            <a:r>
              <a:rPr lang="nl-BE" sz="2400" dirty="0" smtClean="0"/>
              <a:t>  + er mee te leren werken </a:t>
            </a:r>
            <a:endParaRPr lang="nl-BE" sz="2000" dirty="0" smtClean="0"/>
          </a:p>
          <a:p>
            <a:r>
              <a:rPr lang="nl-BE" sz="2800" dirty="0" smtClean="0"/>
              <a:t>(2) Duidelijke visie </a:t>
            </a:r>
          </a:p>
          <a:p>
            <a:r>
              <a:rPr lang="nl-BE" sz="2400" dirty="0" smtClean="0"/>
              <a:t>- </a:t>
            </a:r>
            <a:r>
              <a:rPr lang="nl-BE" sz="2400" dirty="0"/>
              <a:t>Wat is het doel? </a:t>
            </a:r>
            <a:r>
              <a:rPr lang="nl-BE" sz="2400" dirty="0" smtClean="0"/>
              <a:t>Wat wil men (= Overheid) precies bereiken?  </a:t>
            </a:r>
          </a:p>
          <a:p>
            <a:r>
              <a:rPr lang="nl-BE" sz="2400" dirty="0"/>
              <a:t> </a:t>
            </a:r>
            <a:r>
              <a:rPr lang="nl-BE" sz="2400" dirty="0" smtClean="0"/>
              <a:t>  Op welke manier? Wie moet er beter van worden? …</a:t>
            </a:r>
          </a:p>
          <a:p>
            <a:r>
              <a:rPr lang="nl-BE" sz="2400" dirty="0" smtClean="0"/>
              <a:t>   (gaat het puur om de cijfers of ook om de personen?)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17682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000" dirty="0" smtClean="0"/>
              <a:t>Samenwerken gaat niet vanzelf…</a:t>
            </a:r>
            <a:endParaRPr lang="nl-BE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b="1" u="sng" dirty="0"/>
              <a:t>Randvoorwaarden voor goede resultaten op AO</a:t>
            </a:r>
            <a:endParaRPr lang="nl-BE" sz="2800" dirty="0"/>
          </a:p>
          <a:p>
            <a:r>
              <a:rPr lang="nl-BE" sz="2800" dirty="0" smtClean="0"/>
              <a:t>(3) Werkkader</a:t>
            </a:r>
          </a:p>
          <a:p>
            <a:r>
              <a:rPr lang="nl-BE" sz="2400" dirty="0" smtClean="0"/>
              <a:t>- individueel overleg rond en met de patiënt zal ook tijd vergen, nu nog onduidelijk hoeveel tijd</a:t>
            </a:r>
          </a:p>
          <a:p>
            <a:r>
              <a:rPr lang="nl-BE" sz="2400" dirty="0" smtClean="0"/>
              <a:t>- Wie coördineert?  (</a:t>
            </a:r>
            <a:r>
              <a:rPr lang="nl-BE" sz="2000" dirty="0" smtClean="0"/>
              <a:t>huisarts? bedrijfsarts? adviserende arts?...)</a:t>
            </a:r>
            <a:endParaRPr lang="nl-BE" sz="2400" dirty="0" smtClean="0"/>
          </a:p>
          <a:p>
            <a:r>
              <a:rPr lang="nl-BE" sz="2400" dirty="0" smtClean="0"/>
              <a:t>- Time is money (huisarts = zelfstandige)</a:t>
            </a:r>
          </a:p>
          <a:p>
            <a:r>
              <a:rPr lang="nl-BE" sz="2800" dirty="0" smtClean="0"/>
              <a:t>(4) Realisme/regelmatige evaluatie</a:t>
            </a:r>
          </a:p>
          <a:p>
            <a:r>
              <a:rPr lang="nl-BE" sz="2800" dirty="0" smtClean="0"/>
              <a:t>(5) Mogelijkheden tot feedback en bijsturing</a:t>
            </a:r>
          </a:p>
          <a:p>
            <a:r>
              <a:rPr lang="nl-BE" sz="2800" dirty="0" smtClean="0"/>
              <a:t>(6) Er is ook de werkgever…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4067278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Er is nog werk aan…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Er is momenteel nog veel onduidelijkheid,             er zijn nog veel vragen en werkpunten… </a:t>
            </a:r>
          </a:p>
          <a:p>
            <a:r>
              <a:rPr lang="nl-BE" sz="2400" dirty="0" smtClean="0"/>
              <a:t>- status KB? =&gt; 1 januari 2017 nadert snel</a:t>
            </a:r>
          </a:p>
          <a:p>
            <a:r>
              <a:rPr lang="nl-BE" sz="2400" dirty="0" smtClean="0"/>
              <a:t>- IT-ondersteuning?</a:t>
            </a:r>
          </a:p>
          <a:p>
            <a:r>
              <a:rPr lang="nl-BE" sz="2400" dirty="0" smtClean="0"/>
              <a:t>- verschuiven er financiële middelen?</a:t>
            </a:r>
          </a:p>
          <a:p>
            <a:r>
              <a:rPr lang="nl-BE" sz="2400" dirty="0" smtClean="0"/>
              <a:t>-  is er ook een rol voor de huisartsenkringen?</a:t>
            </a:r>
          </a:p>
          <a:p>
            <a:pPr>
              <a:spcAft>
                <a:spcPts val="1200"/>
              </a:spcAft>
            </a:pPr>
            <a:r>
              <a:rPr lang="nl-BE" sz="2400" dirty="0" smtClean="0"/>
              <a:t>-  </a:t>
            </a:r>
            <a:r>
              <a:rPr lang="nl-BE" sz="2400" dirty="0" err="1" smtClean="0"/>
              <a:t>etcetera</a:t>
            </a:r>
            <a:r>
              <a:rPr lang="nl-BE" sz="2400" dirty="0" smtClean="0"/>
              <a:t> …</a:t>
            </a:r>
            <a:endParaRPr lang="nl-BE" dirty="0" smtClean="0"/>
          </a:p>
          <a:p>
            <a:r>
              <a:rPr lang="nl-BE" dirty="0" smtClean="0"/>
              <a:t>Vandaag ligt de focus op het Trio-project</a:t>
            </a:r>
          </a:p>
          <a:p>
            <a:r>
              <a:rPr lang="nl-BE" dirty="0" smtClean="0"/>
              <a:t>Daarom zijn we hier!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41010104"/>
      </p:ext>
    </p:extLst>
  </p:cSld>
  <p:clrMapOvr>
    <a:masterClrMapping/>
  </p:clrMapOvr>
</p:sld>
</file>

<file path=ppt/theme/theme1.xml><?xml version="1.0" encoding="utf-8"?>
<a:theme xmlns:a="http://schemas.openxmlformats.org/drawingml/2006/main" name="2016 11 20 - DM huisarts ppt sjabloon">
  <a:themeElements>
    <a:clrScheme name="wvvh2003 1">
      <a:dk1>
        <a:srgbClr val="000000"/>
      </a:dk1>
      <a:lt1>
        <a:srgbClr val="FFFFFF"/>
      </a:lt1>
      <a:dk2>
        <a:srgbClr val="293868"/>
      </a:dk2>
      <a:lt2>
        <a:srgbClr val="D28700"/>
      </a:lt2>
      <a:accent1>
        <a:srgbClr val="AEC56D"/>
      </a:accent1>
      <a:accent2>
        <a:srgbClr val="A20033"/>
      </a:accent2>
      <a:accent3>
        <a:srgbClr val="ACAEB9"/>
      </a:accent3>
      <a:accent4>
        <a:srgbClr val="DADADA"/>
      </a:accent4>
      <a:accent5>
        <a:srgbClr val="D3DFBA"/>
      </a:accent5>
      <a:accent6>
        <a:srgbClr val="92002D"/>
      </a:accent6>
      <a:hlink>
        <a:srgbClr val="CCCCFF"/>
      </a:hlink>
      <a:folHlink>
        <a:srgbClr val="DED672"/>
      </a:folHlink>
    </a:clrScheme>
    <a:fontScheme name="wvvh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vvh2003 1">
        <a:dk1>
          <a:srgbClr val="000000"/>
        </a:dk1>
        <a:lt1>
          <a:srgbClr val="FFFFFF"/>
        </a:lt1>
        <a:dk2>
          <a:srgbClr val="293868"/>
        </a:dk2>
        <a:lt2>
          <a:srgbClr val="D28700"/>
        </a:lt2>
        <a:accent1>
          <a:srgbClr val="AEC56D"/>
        </a:accent1>
        <a:accent2>
          <a:srgbClr val="A20033"/>
        </a:accent2>
        <a:accent3>
          <a:srgbClr val="ACAEB9"/>
        </a:accent3>
        <a:accent4>
          <a:srgbClr val="DADADA"/>
        </a:accent4>
        <a:accent5>
          <a:srgbClr val="D3DFBA"/>
        </a:accent5>
        <a:accent6>
          <a:srgbClr val="92002D"/>
        </a:accent6>
        <a:hlink>
          <a:srgbClr val="CCCCFF"/>
        </a:hlink>
        <a:folHlink>
          <a:srgbClr val="DED67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M ppt sjabloon [Compatibiliteitsmodus]" id="{EEF600CC-584D-48B4-BDBD-1A01D818E112}" vid="{65E0FC0C-C573-4374-B788-C9E6F0AEFDFF}"/>
    </a:ext>
  </a:extLst>
</a:theme>
</file>

<file path=ppt/theme/theme2.xml><?xml version="1.0" encoding="utf-8"?>
<a:theme xmlns:a="http://schemas.openxmlformats.org/drawingml/2006/main" name="Volgendepagina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M ppt sjabloon [Compatibiliteitsmodus]" id="{EEF600CC-584D-48B4-BDBD-1A01D818E112}" vid="{DCE87D9F-8409-4657-8550-1F81F03986E9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11 20 - DM huisarts ppt sjabloon</Template>
  <TotalTime>94</TotalTime>
  <Words>372</Words>
  <Application>Microsoft Office PowerPoint</Application>
  <PresentationFormat>Diavoorstelling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2016 11 20 - DM huisarts ppt sjabloon</vt:lpstr>
      <vt:lpstr>Volgendepaginas</vt:lpstr>
      <vt:lpstr>PowerPoint-presentatie</vt:lpstr>
      <vt:lpstr> De samenwerking kan beter…</vt:lpstr>
      <vt:lpstr>De samenwerking kan beter…</vt:lpstr>
      <vt:lpstr>Samenwerken gaat niet vanzelf…</vt:lpstr>
      <vt:lpstr>Samenwerken gaat niet vanzelf…</vt:lpstr>
      <vt:lpstr>Er is nog werk aan…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Dokter</dc:creator>
  <cp:lastModifiedBy>Gert Merckx</cp:lastModifiedBy>
  <cp:revision>13</cp:revision>
  <dcterms:created xsi:type="dcterms:W3CDTF">2016-11-20T16:40:10Z</dcterms:created>
  <dcterms:modified xsi:type="dcterms:W3CDTF">2016-11-25T12:53:13Z</dcterms:modified>
</cp:coreProperties>
</file>